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0" r:id="rId4"/>
    <p:sldId id="27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408" autoAdjust="0"/>
  </p:normalViewPr>
  <p:slideViewPr>
    <p:cSldViewPr>
      <p:cViewPr>
        <p:scale>
          <a:sx n="50" d="100"/>
          <a:sy n="50" d="100"/>
        </p:scale>
        <p:origin x="-1944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0973-344A-4856-B8AC-769E9DD269B7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015C-9406-4598-9C07-AD0DBAAAE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15C-9406-4598-9C07-AD0DBAAAE4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pn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креп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82" y="0"/>
            <a:ext cx="915578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38747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Государственное бюджетное дошкольное образовательное учреждение комбинированного вида Кронштадтского района города Санкт-Петербурга детский сад №4.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12968" cy="4320480"/>
          </a:xfrm>
        </p:spPr>
        <p:txBody>
          <a:bodyPr>
            <a:normAutofit fontScale="40000" lnSpcReduction="20000"/>
          </a:bodyPr>
          <a:lstStyle/>
          <a:p>
            <a:r>
              <a:rPr lang="ru-RU" sz="10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Презентация кабинета </a:t>
            </a:r>
          </a:p>
          <a:p>
            <a:r>
              <a:rPr lang="ru-RU" sz="10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педагога-психолога.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en-US" sz="3800" dirty="0" smtClean="0">
              <a:solidFill>
                <a:srgbClr val="0070C0"/>
              </a:solidFill>
            </a:endParaRPr>
          </a:p>
          <a:p>
            <a:pPr algn="r"/>
            <a:endParaRPr lang="ru-RU" sz="4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4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4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Педагог-психолог:</a:t>
            </a:r>
          </a:p>
          <a:p>
            <a:pPr algn="r"/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Казакова Оксана Юрьевна</a:t>
            </a:r>
            <a:r>
              <a:rPr lang="ru-RU" sz="4400" dirty="0" smtClean="0">
                <a:solidFill>
                  <a:srgbClr val="00B050"/>
                </a:solidFill>
              </a:rPr>
              <a:t>.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Admin\Desktop\psiholog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202" y="1124744"/>
            <a:ext cx="1200133" cy="1080120"/>
          </a:xfrm>
          <a:prstGeom prst="rect">
            <a:avLst/>
          </a:prstGeom>
          <a:noFill/>
        </p:spPr>
      </p:pic>
      <p:pic>
        <p:nvPicPr>
          <p:cNvPr id="1027" name="Picture 3" descr="C:\Users\Admin\Desktop\Foto_spezialisti_kasak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12151"/>
            <a:ext cx="2016224" cy="277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Игрушки для творческого самовыражения.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dmin\Desktop\фото кабинета\25042012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952328" cy="2233109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3075" name="Picture 3" descr="C:\Users\Admin\Desktop\фото кабинета\121120121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024336" cy="2167441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3076" name="Picture 4" descr="C:\Users\Admin\Desktop\фото кабинета\IMG_1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44947" y="1635972"/>
            <a:ext cx="2606631" cy="230425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3077" name="Picture 5" descr="C:\Users\Admin\Desktop\фото кабинета\IMG_1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257976"/>
            <a:ext cx="3048093" cy="226736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7170" name="Picture 2" descr="C:\Users\Admin\Desktop\psiholog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4664"/>
            <a:ext cx="640071" cy="576064"/>
          </a:xfrm>
          <a:prstGeom prst="rect">
            <a:avLst/>
          </a:prstGeom>
          <a:noFill/>
        </p:spPr>
      </p:pic>
      <p:pic>
        <p:nvPicPr>
          <p:cNvPr id="7171" name="Picture 3" descr="C:\Users\Admin\Desktop\images (8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412776"/>
            <a:ext cx="1800200" cy="2921464"/>
          </a:xfrm>
          <a:prstGeom prst="rect">
            <a:avLst/>
          </a:prstGeom>
          <a:noFill/>
        </p:spPr>
      </p:pic>
      <p:pic>
        <p:nvPicPr>
          <p:cNvPr id="7173" name="Picture 5" descr="C:\Users\Admin\Desktop\images (7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581128"/>
            <a:ext cx="927100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Изучаем эмоции.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dmin\Desktop\фото кабинета\IMG_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16215" y="3752937"/>
            <a:ext cx="2880320" cy="252047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4099" name="Picture 3" descr="C:\Users\Admin\Desktop\фото кабинета\IMG_1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024336" cy="230425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4100" name="Picture 4" descr="C:\Users\Admin\Desktop\фото кабинета\IMG_1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24744"/>
            <a:ext cx="3096344" cy="2322471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4101" name="Picture 5" descr="C:\Users\Admin\Desktop\фото кабинета\IMG_1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149080"/>
            <a:ext cx="3072059" cy="230425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3501008"/>
            <a:ext cx="2376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 пространство кабинета максимально используется для создания развивающей среды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Admin\Desktop\psiholog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32656"/>
            <a:ext cx="648072" cy="583265"/>
          </a:xfrm>
          <a:prstGeom prst="rect">
            <a:avLst/>
          </a:prstGeom>
          <a:noFill/>
        </p:spPr>
      </p:pic>
      <p:pic>
        <p:nvPicPr>
          <p:cNvPr id="8195" name="Picture 3" descr="C:\Users\Admin\Desktop\Vidy_emociy1-29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924944"/>
            <a:ext cx="1763083" cy="1236790"/>
          </a:xfrm>
          <a:prstGeom prst="rect">
            <a:avLst/>
          </a:prstGeom>
          <a:noFill/>
        </p:spPr>
      </p:pic>
      <p:pic>
        <p:nvPicPr>
          <p:cNvPr id="8196" name="Picture 4" descr="C:\Users\Admin\Desktop\Vidy_ekkkhiuoytujmociy1-290x3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908720"/>
            <a:ext cx="1115358" cy="1152128"/>
          </a:xfrm>
          <a:prstGeom prst="rect">
            <a:avLst/>
          </a:prstGeom>
          <a:noFill/>
        </p:spPr>
      </p:pic>
      <p:pic>
        <p:nvPicPr>
          <p:cNvPr id="8197" name="Picture 5" descr="C:\Users\Admin\Desktop\Vidy_jhkjgiuikkidfemociy1-290x3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2348880"/>
            <a:ext cx="157463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Зона развивающих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занятий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стимулирует психическую активность детей.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Desktop\фото кабинета\IMG_1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2880056" cy="2160240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5123" name="Picture 3" descr="C:\Users\Admin\Desktop\фото кабинета\IMG_1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6914"/>
            <a:ext cx="2880320" cy="216043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5124" name="Picture 4" descr="C:\Users\Admin\Desktop\фото кабинета\IMG_1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09120"/>
            <a:ext cx="2664296" cy="199840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5125" name="Picture 5" descr="E:\Работа в ДОУ\фотки\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84784"/>
            <a:ext cx="2795815" cy="2088232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5126" name="Picture 6" descr="E:\Работа в ДОУ\фотки\0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484784"/>
            <a:ext cx="2736304" cy="2043783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9218" name="Picture 2" descr="C:\Users\Admin\Desktop\psiholog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500" y="332657"/>
            <a:ext cx="560063" cy="504056"/>
          </a:xfrm>
          <a:prstGeom prst="rect">
            <a:avLst/>
          </a:prstGeom>
          <a:noFill/>
        </p:spPr>
      </p:pic>
      <p:pic>
        <p:nvPicPr>
          <p:cNvPr id="9220" name="Picture 4" descr="C:\Users\Admin\Desktop\1347300vcvxv 303_5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1556792"/>
            <a:ext cx="1126046" cy="1336522"/>
          </a:xfrm>
          <a:prstGeom prst="rect">
            <a:avLst/>
          </a:prstGeom>
          <a:noFill/>
        </p:spPr>
      </p:pic>
      <p:pic>
        <p:nvPicPr>
          <p:cNvPr id="9221" name="Picture 5" descr="C:\Users\Admin\Desktop\13473003vdgvdvdv03_5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8370" y="5301208"/>
            <a:ext cx="237919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Зона недирективной терапии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включает в себя «Центр воды и песка».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Admin\Desktop\фото кабинета\121120121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3094094" cy="3960440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9992" y="206084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Предназначена для решения задач релаксации, отреагирования внутренних конфликтов и отработки новых эмоциональных состояний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Admin\Desktop\psiholog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484" y="404665"/>
            <a:ext cx="560063" cy="504056"/>
          </a:xfrm>
          <a:prstGeom prst="rect">
            <a:avLst/>
          </a:prstGeom>
          <a:noFill/>
        </p:spPr>
      </p:pic>
      <p:pic>
        <p:nvPicPr>
          <p:cNvPr id="10243" name="Picture 3" descr="C:\Users\Admin\Desktop\1347300303_5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869159"/>
            <a:ext cx="2267744" cy="1863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Зона организационно-планирующей деятельности.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Admin\Desktop\фото кабинета\IMG_1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80389" y="2060709"/>
            <a:ext cx="4032446" cy="3024612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63888" y="1556792"/>
            <a:ext cx="4032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Здесь находятся вспомогательные материалы педагога-психолога: методическая литература, организационная и специальная документация, диагностический инструментарий, пособия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Admin\Desktop\psiholog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60647"/>
            <a:ext cx="578994" cy="521095"/>
          </a:xfrm>
          <a:prstGeom prst="rect">
            <a:avLst/>
          </a:prstGeom>
          <a:noFill/>
        </p:spPr>
      </p:pic>
      <p:pic>
        <p:nvPicPr>
          <p:cNvPr id="11267" name="Picture 3" descr="C:\Users\Admin\Desktop\загруженное 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96752"/>
            <a:ext cx="1851436" cy="1584769"/>
          </a:xfrm>
          <a:prstGeom prst="rect">
            <a:avLst/>
          </a:prstGeom>
          <a:noFill/>
        </p:spPr>
      </p:pic>
      <p:pic>
        <p:nvPicPr>
          <p:cNvPr id="11268" name="Picture 4" descr="C:\Users\Admin\Desktop\sssss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445224"/>
            <a:ext cx="1184778" cy="1179512"/>
          </a:xfrm>
          <a:prstGeom prst="rect">
            <a:avLst/>
          </a:prstGeom>
          <a:noFill/>
        </p:spPr>
      </p:pic>
      <p:pic>
        <p:nvPicPr>
          <p:cNvPr id="9" name="Picture 6" descr="C:\Users\Admin\Desktop\images (9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085184"/>
            <a:ext cx="1838711" cy="150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Особенностью работы кабинета является смена вида и места деятельности, а так же возможность мобильного перемещения в пространстве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новых встреч!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C:\Users\Admin\Desktop\psiholog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560062" cy="504056"/>
          </a:xfrm>
          <a:prstGeom prst="rect">
            <a:avLst/>
          </a:prstGeom>
          <a:noFill/>
        </p:spPr>
      </p:pic>
      <p:pic>
        <p:nvPicPr>
          <p:cNvPr id="12293" name="Picture 5" descr="C:\Users\Admin\Desktop\загруженное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05064"/>
            <a:ext cx="32766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Добро пожаловать в кабинет педагога – психолога!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Admin\Desktop\фото кабинета\IMG_1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3046211" cy="259228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2052" name="Picture 4" descr="C:\Users\Admin\Desktop\фото кабинета\IMG_1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2880320" cy="2234293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2055" name="Picture 7" descr="C:\Users\Admin\Desktop\фото кабинета\IMG_16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700808"/>
            <a:ext cx="2880320" cy="216043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1028" name="Picture 4" descr="C:\Users\Admin\Desktop\фото кабинета\IMG_16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67522"/>
            <a:ext cx="2372077" cy="224179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1029" name="Picture 5" descr="C:\Users\Admin\Desktop\фото кабинета\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44824"/>
            <a:ext cx="2603000" cy="194421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2053" name="Picture 5" descr="C:\Users\Admin\Desktop\psiholog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3562" y="476672"/>
            <a:ext cx="560063" cy="504056"/>
          </a:xfrm>
          <a:prstGeom prst="rect">
            <a:avLst/>
          </a:prstGeom>
          <a:noFill/>
        </p:spPr>
      </p:pic>
      <p:pic>
        <p:nvPicPr>
          <p:cNvPr id="13315" name="Picture 3" descr="C:\Users\Admin\Desktop\загруженное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77281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19472"/>
            <a:ext cx="8661648" cy="6480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педагога-психолога осуществляется в двух кабинетах: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рабочий кабинет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проведения развивающих занятий, игровой, недирективной терапии с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детьми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комната.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Основная задача оформления кабинетов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создание комфортной, безопасной, гармоничной, здоровьесберегающей среды.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Admin\Desktop\psiholog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640071" cy="576064"/>
          </a:xfrm>
          <a:prstGeom prst="rect">
            <a:avLst/>
          </a:prstGeom>
          <a:noFill/>
        </p:spPr>
      </p:pic>
      <p:pic>
        <p:nvPicPr>
          <p:cNvPr id="1026" name="Picture 2" descr="C:\Users\Admin\Desktop\загружен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09120"/>
            <a:ext cx="22837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Функциональное </a:t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использование кабинетов.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33843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комната используется для: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-групповой  и индивидуальной работы с детьми (коррекционные и развивающие занятия);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-для тренинговой работы с сотрудниками;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-для совместных занятий (ребенок-родитель);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для индивидуального консультирования.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844824"/>
            <a:ext cx="4464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Рабочий кабинет педагога-психолога используется для: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- групповой  и индивидуальной работы с детьми (коррекционные и развивающие занятия);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для консультативной работы с сотрудниками ДОУ и родителями;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-для  организационно-методической работы;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-для совместных занятий (ребенок-родитель).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dmin\Desktop\psiholog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72" y="476672"/>
            <a:ext cx="640072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-18988"/>
            <a:ext cx="9144000" cy="68769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комната.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23528" y="980729"/>
            <a:ext cx="8363272" cy="115212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Включает в себя  релаксационный блок. В ней помещены пуфы с гранулами, пузырьковая колонна, световые волокна.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80" name="Picture 8" descr="C:\Users\Admin\Desktop\фото кабинета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852936"/>
            <a:ext cx="2136802" cy="331236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67544" y="4437112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Ребенок, сидя на пуфе, может принять комфортную позу и расслабиться. Постоянный контакт тела с гранулами, наполняющими пуф, создают мягкий массажный эффект, обеспечивая глубокую мышечную релаксацию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Picture 13" descr="C:\Users\Admin\Desktop\фото кабинета\Изображение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2176242" cy="2448272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5122" name="Picture 2" descr="C:\Users\Admin\Desktop\psiholog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7" y="332656"/>
            <a:ext cx="640069" cy="576064"/>
          </a:xfrm>
          <a:prstGeom prst="rect">
            <a:avLst/>
          </a:prstGeom>
          <a:noFill/>
        </p:spPr>
      </p:pic>
      <p:pic>
        <p:nvPicPr>
          <p:cNvPr id="2" name="Picture 2" descr="C:\Users\Admin\Desktop\images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2068538" cy="250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Приборы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динамической заливки света – это прожекторы, чрезвычайно важные в работе сенсорной комнаты.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Admin\Desktop\фото кабинета\IMG_1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952328" cy="230425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4102" name="Picture 6" descr="C:\Users\Admin\Desktop\фото кабинета\IMG_1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952328" cy="2304256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07904" y="1700808"/>
            <a:ext cx="51125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Изменяющиеся цвета без четких границ не требуют значительного интеллектуального напряжения и позволяют ребенку максимально расслабиться, способствуя релаксации и развитию фантазии. В сочетании с легкой, гармоничной, успокаивающей музыкой создают атмосферу безопасности и спокойствия. </a:t>
            </a:r>
            <a:endParaRPr lang="ru-RU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dmin\Desktop\psiholog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648072" cy="58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Всем известно, что созерцание текущей воды или водоемов успокаивает, расслабляет и настраивает на более благожелательный лад.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Desktop\фото кабинета\IMG_1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512088" cy="3888432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4048" y="2564904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сенсорной комнате есть аквариум, он оказывает благотворное влияние на психику: созерцание небольшого подводного мира успокаивает и умиротворяет.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dmin\Desktop\psiholog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576064" cy="518458"/>
          </a:xfrm>
          <a:prstGeom prst="rect">
            <a:avLst/>
          </a:prstGeom>
          <a:noFill/>
        </p:spPr>
      </p:pic>
      <p:pic>
        <p:nvPicPr>
          <p:cNvPr id="4099" name="Picture 3" descr="C:\Users\Admin\Desktop\1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85184"/>
            <a:ext cx="1456081" cy="1140891"/>
          </a:xfrm>
          <a:prstGeom prst="rect">
            <a:avLst/>
          </a:prstGeom>
          <a:noFill/>
        </p:spPr>
      </p:pic>
      <p:pic>
        <p:nvPicPr>
          <p:cNvPr id="4100" name="Picture 4" descr="C:\Users\Admin\Desktop\1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63888" y="1412776"/>
            <a:ext cx="1247617" cy="936104"/>
          </a:xfrm>
          <a:prstGeom prst="rect">
            <a:avLst/>
          </a:prstGeom>
          <a:noFill/>
        </p:spPr>
      </p:pic>
      <p:pic>
        <p:nvPicPr>
          <p:cNvPr id="4101" name="Picture 5" descr="C:\Users\Admin\Desktop\1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5576" y="1556792"/>
            <a:ext cx="1206683" cy="947092"/>
          </a:xfrm>
          <a:prstGeom prst="rect">
            <a:avLst/>
          </a:prstGeom>
          <a:noFill/>
        </p:spPr>
      </p:pic>
      <p:pic>
        <p:nvPicPr>
          <p:cNvPr id="4102" name="Picture 6" descr="C:\Users\Admin\Desktop\144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340768"/>
            <a:ext cx="1468842" cy="115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Рабочий кабинет психолога.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221088"/>
            <a:ext cx="53285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Включает в себя несколько зон, которые имеют свое назначение и соответствующее оснащение.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Предназначен для проведения индивидуального обследования, для консультаций родителей и педагогов, для проведения индивидуальных и групповых занятий, для работы с документацией.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Desktop\psiholog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560062" cy="504056"/>
          </a:xfrm>
          <a:prstGeom prst="rect">
            <a:avLst/>
          </a:prstGeom>
          <a:noFill/>
        </p:spPr>
      </p:pic>
      <p:pic>
        <p:nvPicPr>
          <p:cNvPr id="5123" name="Picture 3" descr="C:\Users\Admin\Desktop\images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2664296" cy="256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Зона игровой терапии.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Admin\Desktop\фото кабинета\IMG_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496049" cy="187220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2051" name="Picture 3" descr="C:\Users\Admin\Desktop\фото кабинета\IMG_1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2520280" cy="1890384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2052" name="Picture 4" descr="C:\Users\Admin\Desktop\фото кабинета\IMG_1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3136"/>
            <a:ext cx="2496049" cy="1872208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2054" name="Picture 6" descr="C:\Users\Admin\Desktop\фото кабинета\IMG_16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6588" y="3583932"/>
            <a:ext cx="3248418" cy="2650522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51520" y="105273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Поскольку дети наиболее легко могут выразить свои чувства посредством игры, очень важны игрушки и материалы, используемые для игровой терапии.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2768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Игрушки из реальной жизни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Admin\Desktop\фото кабинета\IMG_17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92896"/>
            <a:ext cx="2520280" cy="1890383"/>
          </a:xfrm>
          <a:prstGeom prst="rect">
            <a:avLst/>
          </a:prstGeom>
          <a:noFill/>
          <a:ln>
            <a:solidFill>
              <a:schemeClr val="tx2">
                <a:alpha val="95000"/>
              </a:schemeClr>
            </a:solidFill>
          </a:ln>
        </p:spPr>
      </p:pic>
      <p:pic>
        <p:nvPicPr>
          <p:cNvPr id="6146" name="Picture 2" descr="C:\Users\Admin\Desktop\psihologi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32656"/>
            <a:ext cx="648072" cy="58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383</Words>
  <Application>Microsoft Office PowerPoint</Application>
  <PresentationFormat>Экран (4:3)</PresentationFormat>
  <Paragraphs>64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дошкольное образовательное учреждение комбинированного вида Кронштадтского района города Санкт-Петербурга детский сад №4.</vt:lpstr>
      <vt:lpstr>Добро пожаловать в кабинет педагога – психолога!</vt:lpstr>
      <vt:lpstr>Работа педагога-психолога осуществляется в двух кабинетах:  рабочий кабинет для проведения развивающих занятий, игровой, недирективной терапии с детьми  и сенсорная комната. Основная задача оформления кабинетов – создание комфортной, безопасной, гармоничной, здоровьесберегающей среды.</vt:lpstr>
      <vt:lpstr> Функциональное  использование кабинетов.</vt:lpstr>
      <vt:lpstr>Сенсорная комната.</vt:lpstr>
      <vt:lpstr> Приборы динамической заливки света – это прожекторы, чрезвычайно важные в работе сенсорной комнаты.</vt:lpstr>
      <vt:lpstr>Всем известно, что созерцание текущей воды или водоемов успокаивает, расслабляет и настраивает на более благожелательный лад.</vt:lpstr>
      <vt:lpstr>Рабочий кабинет психолога.</vt:lpstr>
      <vt:lpstr>Зона игровой терапии.</vt:lpstr>
      <vt:lpstr>Игрушки для творческого самовыражения.</vt:lpstr>
      <vt:lpstr>Изучаем эмоции.</vt:lpstr>
      <vt:lpstr>Зона развивающих занятий: стимулирует психическую активность детей.</vt:lpstr>
      <vt:lpstr>Зона недирективной терапии включает в себя «Центр воды и песка». </vt:lpstr>
      <vt:lpstr>Зона организационно-планирующей деятельности.</vt:lpstr>
      <vt:lpstr>Особенностью работы кабинета является смена вида и места деятельности, а так же возможность мобильного перемещения в пространстве.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TOP MANAGER</dc:creator>
  <cp:lastModifiedBy>Admin</cp:lastModifiedBy>
  <cp:revision>69</cp:revision>
  <dcterms:created xsi:type="dcterms:W3CDTF">2013-11-09T09:33:04Z</dcterms:created>
  <dcterms:modified xsi:type="dcterms:W3CDTF">2013-12-01T18:29:32Z</dcterms:modified>
</cp:coreProperties>
</file>